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0" r:id="rId4"/>
    <p:sldId id="342" r:id="rId5"/>
    <p:sldId id="296" r:id="rId6"/>
    <p:sldId id="347" r:id="rId7"/>
    <p:sldId id="352" r:id="rId8"/>
    <p:sldId id="349" r:id="rId9"/>
    <p:sldId id="345" r:id="rId10"/>
    <p:sldId id="353" r:id="rId11"/>
    <p:sldId id="346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2.</a:t>
            </a: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4</a:t>
            </a:r>
            <a:r>
              <a:rPr lang="zh-CN" altLang="en-US" sz="4232" b="1">
                <a:solidFill>
                  <a:srgbClr val="D60093"/>
                </a:solidFill>
              </a:rPr>
              <a:t>课时　</a:t>
            </a:r>
            <a:r>
              <a:rPr lang="en-US" altLang="zh-CN" sz="4232" b="1">
                <a:solidFill>
                  <a:srgbClr val="D60093"/>
                </a:solidFill>
              </a:rPr>
              <a:t>6</a:t>
            </a:r>
            <a:r>
              <a:rPr lang="zh-CN" altLang="en-US" sz="4232" b="1">
                <a:solidFill>
                  <a:srgbClr val="D60093"/>
                </a:solidFill>
              </a:rPr>
              <a:t>的乘法口诀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96314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一、补全口诀。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三六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六三十六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六得六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2861440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二、根据口诀写出两个乘法算式。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二六十二　　三六十八　　五六三十　　四六二十四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846035" y="1626486"/>
            <a:ext cx="1005403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十二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897966" y="1616933"/>
            <a:ext cx="1005403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三十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490252" y="1616933"/>
            <a:ext cx="1005403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十八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966424" y="2221714"/>
            <a:ext cx="595035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4888886" y="2221713"/>
            <a:ext cx="1415772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二十四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7486482" y="2221712"/>
            <a:ext cx="595035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792069" y="4048102"/>
            <a:ext cx="2056973" cy="12741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2×6=12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6×2=12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3045412" y="4037685"/>
            <a:ext cx="1646605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3×6=18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6×3=18</a:t>
            </a: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5527840" y="4035211"/>
            <a:ext cx="1646605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5×6=30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6×5=30</a:t>
            </a: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8271040" y="4032551"/>
            <a:ext cx="1646605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4×6=24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6×4=24</a:t>
            </a: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74542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里填上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&gt;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&lt;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29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18+18	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3+5	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4-6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708452" y="1693133"/>
            <a:ext cx="41549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&gt;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175552" y="1693133"/>
            <a:ext cx="41549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&lt;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642652" y="1693133"/>
            <a:ext cx="41549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&gt;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708452" y="2561866"/>
            <a:ext cx="41549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901884" y="2561866"/>
            <a:ext cx="41549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&gt;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434903" y="2561866"/>
            <a:ext cx="41549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&lt;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05776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603" y="1289040"/>
            <a:ext cx="8971428" cy="318095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858446" y="3748409"/>
            <a:ext cx="285206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    ×   4       24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76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6123" y="672438"/>
            <a:ext cx="10323809" cy="3923809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163246" y="3835495"/>
            <a:ext cx="367280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6        2         2       14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214218" y="3856329"/>
            <a:ext cx="377539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6        3         4       14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77327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五、列式计算。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一个乘数是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另一个乘数是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积是多少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 b="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的和是多少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54122" y="1896901"/>
            <a:ext cx="164660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3×6=18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66573" y="3166216"/>
            <a:ext cx="208262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5×6+2=32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30257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六、解决问题。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一张纸能裁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副春联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小力买了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张这样的纸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可以裁多少副春联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35.eps" descr="id:214748834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97325" y="1820953"/>
            <a:ext cx="4720678" cy="2446248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2911383"/>
            <a:ext cx="529183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春联上一共写了多少个字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66573" y="2216790"/>
            <a:ext cx="232948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3×6=18(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副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66573" y="3640491"/>
            <a:ext cx="232948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6×4=24(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6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七、想一想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这三个数字填在合适的位置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使算式成立。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2105999"/>
            <a:ext cx="8666667" cy="1819048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940683" y="2203577"/>
            <a:ext cx="285206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708626" y="2203577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940683" y="3233024"/>
            <a:ext cx="244169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708626" y="3233024"/>
            <a:ext cx="244169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728</TotalTime>
  <Words>215</Words>
  <Application>Microsoft Office PowerPoint</Application>
  <PresentationFormat>宽屏</PresentationFormat>
  <Paragraphs>62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2025-08-23T08:25:06Z</dcterms:modified>
</cp:coreProperties>
</file>